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547" r:id="rId2"/>
    <p:sldId id="548" r:id="rId3"/>
    <p:sldId id="549" r:id="rId4"/>
    <p:sldId id="550" r:id="rId5"/>
    <p:sldId id="551" r:id="rId6"/>
    <p:sldId id="552" r:id="rId7"/>
    <p:sldId id="553" r:id="rId8"/>
    <p:sldId id="554" r:id="rId9"/>
    <p:sldId id="555" r:id="rId10"/>
    <p:sldId id="556" r:id="rId11"/>
    <p:sldId id="557" r:id="rId12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РС" initials="Р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FFFF"/>
    <a:srgbClr val="00518E"/>
    <a:srgbClr val="6699FF"/>
    <a:srgbClr val="9BBB59"/>
    <a:srgbClr val="C0504D"/>
    <a:srgbClr val="F79646"/>
    <a:srgbClr val="4BACC6"/>
    <a:srgbClr val="8064A2"/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94660"/>
  </p:normalViewPr>
  <p:slideViewPr>
    <p:cSldViewPr>
      <p:cViewPr>
        <p:scale>
          <a:sx n="100" d="100"/>
          <a:sy n="100" d="100"/>
        </p:scale>
        <p:origin x="-38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0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498" cy="496965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92" y="0"/>
            <a:ext cx="2972498" cy="496965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r">
              <a:defRPr sz="1200"/>
            </a:lvl1pPr>
          </a:lstStyle>
          <a:p>
            <a:fld id="{DF6BEE00-D356-4699-8552-5BDEC4706ED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713"/>
            <a:ext cx="2972498" cy="496964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92" y="9448713"/>
            <a:ext cx="2972498" cy="496964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r">
              <a:defRPr sz="1200"/>
            </a:lvl1pPr>
          </a:lstStyle>
          <a:p>
            <a:fld id="{FEED3211-B5C8-4F4F-80D4-D6699383DB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542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/>
          <a:lstStyle>
            <a:lvl1pPr algn="r">
              <a:defRPr sz="1200"/>
            </a:lvl1pPr>
          </a:lstStyle>
          <a:p>
            <a:fld id="{0080BAB6-BD5B-4622-9589-41CF8071E5AC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27" tIns="46163" rIns="92327" bIns="4616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4"/>
          </a:xfrm>
          <a:prstGeom prst="rect">
            <a:avLst/>
          </a:prstGeom>
        </p:spPr>
        <p:txBody>
          <a:bodyPr vert="horz" lIns="92327" tIns="46163" rIns="92327" bIns="4616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6"/>
            <a:ext cx="2971800" cy="497363"/>
          </a:xfrm>
          <a:prstGeom prst="rect">
            <a:avLst/>
          </a:prstGeom>
        </p:spPr>
        <p:txBody>
          <a:bodyPr vert="horz" lIns="92327" tIns="46163" rIns="92327" bIns="46163" rtlCol="0" anchor="b"/>
          <a:lstStyle>
            <a:lvl1pPr algn="r">
              <a:defRPr sz="1200"/>
            </a:lvl1pPr>
          </a:lstStyle>
          <a:p>
            <a:fld id="{D6BA404B-43D8-4BFA-8373-3AD3EAC8BF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188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7BED8-DFDF-4D15-8DE9-68394E006F7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Группа 13"/>
          <p:cNvGrpSpPr/>
          <p:nvPr userDrawn="1"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5" name="Половина рамки 14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овина рамки 17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овина рамки 18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093" y="29370"/>
            <a:ext cx="1457907" cy="10387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521865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5"/>
          <p:cNvGrpSpPr/>
          <p:nvPr userDrawn="1"/>
        </p:nvGrpSpPr>
        <p:grpSpPr>
          <a:xfrm>
            <a:off x="0" y="0"/>
            <a:ext cx="3491880" cy="2780928"/>
            <a:chOff x="0" y="0"/>
            <a:chExt cx="6876256" cy="5445224"/>
          </a:xfrm>
        </p:grpSpPr>
        <p:sp>
          <p:nvSpPr>
            <p:cNvPr id="7" name="Половина рамки 6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овина рамки 7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овина рамки 8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овина рамки 9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овина рамки 10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3" name="Половина рамки 12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овина рамки 13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овина рамки 14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8" name="Рисунок 17" descr="ТА1ССР-основной.jpg"/>
          <p:cNvPicPr>
            <a:picLocks noChangeAspect="1"/>
          </p:cNvPicPr>
          <p:nvPr userDrawn="1"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336" y="0"/>
            <a:ext cx="1547664" cy="8399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0" y="0"/>
            <a:ext cx="4644008" cy="2348880"/>
            <a:chOff x="0" y="0"/>
            <a:chExt cx="6876256" cy="5445224"/>
          </a:xfrm>
        </p:grpSpPr>
        <p:sp>
          <p:nvSpPr>
            <p:cNvPr id="9" name="Половина рамки 8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овина рамки 9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овина рамки 10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овина рамки 11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овина рамки 12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5" name="Половина рамки 14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овина рамки 17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овина рамки 18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C356084E-E324-445A-9A88-EE15912199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233" y="0"/>
            <a:ext cx="1485531" cy="105844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00809"/>
            <a:ext cx="3677564" cy="37511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568" y="1441277"/>
            <a:ext cx="37444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i="1" dirty="0" smtClean="0">
                <a:solidFill>
                  <a:srgbClr val="7030A0"/>
                </a:solidFill>
              </a:rPr>
              <a:t>Особенности проведения ГИА</a:t>
            </a:r>
            <a:endParaRPr lang="ru-RU" sz="44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5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Опираться на сильные стороны ребёнка;</a:t>
            </a:r>
          </a:p>
          <a:p>
            <a:r>
              <a:rPr lang="ru-RU" sz="2000" dirty="0" smtClean="0"/>
              <a:t>Избегать подчеркивания промахов ребёнка;</a:t>
            </a:r>
          </a:p>
          <a:p>
            <a:r>
              <a:rPr lang="ru-RU" sz="2000" dirty="0" smtClean="0"/>
              <a:t>Проявлять веру в ребёнка, сочувствие к нему, уверенность в его силах;</a:t>
            </a:r>
          </a:p>
          <a:p>
            <a:r>
              <a:rPr lang="ru-RU" sz="2000" dirty="0" smtClean="0"/>
              <a:t>Создать дома обстановку дружелюбия и уважения, уметь и хотеть демонстрировать любовь и уважение к ребёнку;</a:t>
            </a:r>
          </a:p>
          <a:p>
            <a:r>
              <a:rPr lang="ru-RU" sz="2000" dirty="0" smtClean="0"/>
              <a:t>Будьте одновременно тверды и добры, но не выступайте в роли судьи;</a:t>
            </a:r>
          </a:p>
          <a:p>
            <a:r>
              <a:rPr lang="ru-RU" sz="2000" dirty="0" smtClean="0"/>
              <a:t>Поддерживайте своего ребёнка, демонстрируйте, что понимаете его переживания.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7030A0"/>
                </a:solidFill>
              </a:rPr>
              <a:t>Чтобы поддержать ребёнка, необходимо: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42015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600201"/>
            <a:ext cx="8280920" cy="452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9933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251520" y="46431"/>
            <a:ext cx="8598837" cy="11049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08" y="260649"/>
            <a:ext cx="7848872" cy="600629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181070"/>
            <a:ext cx="1229292" cy="1253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6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452670"/>
            <a:ext cx="8064896" cy="567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7912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4638"/>
            <a:ext cx="8064896" cy="596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1156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2670"/>
            <a:ext cx="8568952" cy="567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2171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Видеонаблюдение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26" name="AutoShape 2" descr="http://www.cheboksary.ru/images/33763.jpg"/>
          <p:cNvSpPr>
            <a:spLocks noChangeAspect="1" noChangeArrowheads="1"/>
          </p:cNvSpPr>
          <p:nvPr/>
        </p:nvSpPr>
        <p:spPr bwMode="auto">
          <a:xfrm>
            <a:off x="155575" y="-1919288"/>
            <a:ext cx="5991225" cy="4000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AutoShape 5" descr="http://obrnadzor.gov.ru/common/upload/news/forMain/DSC_0086.JPG"/>
          <p:cNvSpPr>
            <a:spLocks noChangeAspect="1" noChangeArrowheads="1"/>
          </p:cNvSpPr>
          <p:nvPr/>
        </p:nvSpPr>
        <p:spPr bwMode="auto">
          <a:xfrm>
            <a:off x="155575" y="-1614488"/>
            <a:ext cx="5991225" cy="3371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screen">
            <a:lum bright="10000"/>
          </a:blip>
          <a:srcRect/>
          <a:stretch>
            <a:fillRect/>
          </a:stretch>
        </p:blipFill>
        <p:spPr bwMode="auto">
          <a:xfrm>
            <a:off x="367788" y="3236980"/>
            <a:ext cx="4049043" cy="2276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32" name="Picture 8" descr="http://i.ytimg.com/vi/7CVAkPb-Q18/maxresdefault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427984" y="2186764"/>
            <a:ext cx="4339190" cy="2761303"/>
          </a:xfrm>
          <a:prstGeom prst="rect">
            <a:avLst/>
          </a:prstGeom>
          <a:noFill/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68303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Правила и требования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Запрещено</a:t>
            </a:r>
          </a:p>
          <a:p>
            <a:r>
              <a:rPr lang="ru-RU" dirty="0" smtClean="0"/>
              <a:t>Телефоны</a:t>
            </a:r>
          </a:p>
          <a:p>
            <a:r>
              <a:rPr lang="ru-RU" dirty="0" smtClean="0"/>
              <a:t>Справочные материалы в любом виде</a:t>
            </a:r>
          </a:p>
          <a:p>
            <a:r>
              <a:rPr lang="ru-RU" dirty="0" smtClean="0"/>
              <a:t>Разговоры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B050"/>
                </a:solidFill>
              </a:rPr>
              <a:t>Проверить</a:t>
            </a:r>
          </a:p>
          <a:p>
            <a:r>
              <a:rPr lang="ru-RU" dirty="0" smtClean="0"/>
              <a:t>Паспорт</a:t>
            </a:r>
          </a:p>
          <a:p>
            <a:r>
              <a:rPr lang="ru-RU" dirty="0" smtClean="0"/>
              <a:t>2 черные </a:t>
            </a:r>
            <a:r>
              <a:rPr lang="ru-RU" dirty="0" err="1" smtClean="0"/>
              <a:t>гелевые</a:t>
            </a:r>
            <a:r>
              <a:rPr lang="ru-RU" dirty="0" smtClean="0"/>
              <a:t> ручки (шариковые не брать)</a:t>
            </a:r>
          </a:p>
        </p:txBody>
      </p:sp>
    </p:spTree>
    <p:extLst>
      <p:ext uri="{BB962C8B-B14F-4D97-AF65-F5344CB8AC3E}">
        <p14:creationId xmlns:p14="http://schemas.microsoft.com/office/powerpoint/2010/main" val="6497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805129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/>
              <a:t>Участникам ЕГЭ</a:t>
            </a:r>
          </a:p>
          <a:p>
            <a:r>
              <a:rPr lang="ru-RU" dirty="0" smtClean="0"/>
              <a:t>Не употреблять седативные препараты.</a:t>
            </a:r>
          </a:p>
          <a:p>
            <a:r>
              <a:rPr lang="ru-RU" dirty="0" smtClean="0"/>
              <a:t>Иметь прописанные лекарства, предупредить организатора.</a:t>
            </a:r>
          </a:p>
          <a:p>
            <a:r>
              <a:rPr lang="ru-RU" dirty="0" smtClean="0"/>
              <a:t>Справку о наличии металлических имплантатов (приборов) предъявлять до прохождения рамки!!! Не рисковать здоровьем.</a:t>
            </a:r>
          </a:p>
          <a:p>
            <a:r>
              <a:rPr lang="ru-RU" dirty="0" smtClean="0"/>
              <a:t>Металлические аксессуары.</a:t>
            </a:r>
          </a:p>
          <a:p>
            <a:r>
              <a:rPr lang="ru-RU" dirty="0" smtClean="0"/>
              <a:t>Одеваться по погоде.</a:t>
            </a:r>
          </a:p>
          <a:p>
            <a:r>
              <a:rPr lang="ru-RU" dirty="0" smtClean="0"/>
              <a:t>Вода в </a:t>
            </a:r>
            <a:r>
              <a:rPr lang="ru-RU" dirty="0" err="1" smtClean="0"/>
              <a:t>кулерах</a:t>
            </a:r>
            <a:r>
              <a:rPr lang="ru-RU" dirty="0" smtClean="0"/>
              <a:t> </a:t>
            </a:r>
            <a:r>
              <a:rPr lang="ru-RU" dirty="0" err="1" smtClean="0"/>
              <a:t>в</a:t>
            </a:r>
            <a:r>
              <a:rPr lang="ru-RU" dirty="0" smtClean="0"/>
              <a:t> коридорах.</a:t>
            </a:r>
          </a:p>
          <a:p>
            <a:r>
              <a:rPr lang="ru-RU" dirty="0" smtClean="0"/>
              <a:t>Работать до последнего, не паниковать в конце.</a:t>
            </a:r>
          </a:p>
          <a:p>
            <a:pPr algn="ctr">
              <a:buNone/>
            </a:pPr>
            <a:r>
              <a:rPr lang="ru-RU" dirty="0" smtClean="0"/>
              <a:t>Родителям</a:t>
            </a:r>
          </a:p>
          <a:p>
            <a:r>
              <a:rPr lang="ru-RU" dirty="0" smtClean="0"/>
              <a:t>Дать всю контактную информацию (телефоны) классному руководителю.</a:t>
            </a:r>
          </a:p>
          <a:p>
            <a:r>
              <a:rPr lang="ru-RU" dirty="0" smtClean="0"/>
              <a:t>Проинформировать классного руководителя о состоянии ребенка в день экзамена (при необходимости)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По опыту прошлых лет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19080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347866" y="2708921"/>
            <a:ext cx="5264621" cy="3720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поддержать ребенка</a:t>
            </a:r>
            <a:endParaRPr lang="ru-RU" dirty="0"/>
          </a:p>
        </p:txBody>
      </p:sp>
      <p:sp>
        <p:nvSpPr>
          <p:cNvPr id="1026" name="AutoShape 2" descr="&amp;Pcy;&amp;ocy;&amp;khcy;&amp;ocy;&amp;zhcy;&amp;iecy;&amp;iecy; &amp;icy;&amp;zcy;&amp;ocy;&amp;bcy;&amp;rcy;&amp;acy;&amp;zhcy;&amp;iecy;&amp;ncy;&amp;icy;&amp;iecy;"/>
          <p:cNvSpPr>
            <a:spLocks noChangeAspect="1" noChangeArrowheads="1"/>
          </p:cNvSpPr>
          <p:nvPr/>
        </p:nvSpPr>
        <p:spPr bwMode="auto">
          <a:xfrm>
            <a:off x="155575" y="-1912939"/>
            <a:ext cx="5753100" cy="39909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3569" y="1268761"/>
            <a:ext cx="4176464" cy="2897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AutoShape 5" descr="&amp;Kcy;&amp;acy;&amp;rcy;&amp;tcy;&amp;icy;&amp;ncy;&amp;kcy;&amp;icy; &amp;pcy;&amp;ocy; &amp;zcy;&amp;acy;&amp;pcy;&amp;rcy;&amp;ocy;&amp;scy;&amp;ucy; &amp;kcy;&amp;acy;&amp;kcy; &amp;pcy;&amp;ocy;&amp;dcy;&amp;dcy;&amp;iecy;&amp;rcy;&amp;zhcy;&amp;acy;&amp;tcy;&amp;softcy; &amp;rcy;&amp;iecy;&amp;bcy;&amp;iecy;&amp;ncy;&amp;kcy;&amp;acy; &amp;pcy;&amp;iecy;&amp;rcy;&amp;iecy;&amp;dcy; &amp;IEcy;&amp;Gcy;&amp;Ecy;"/>
          <p:cNvSpPr>
            <a:spLocks noChangeAspect="1" noChangeArrowheads="1"/>
          </p:cNvSpPr>
          <p:nvPr/>
        </p:nvSpPr>
        <p:spPr bwMode="auto">
          <a:xfrm>
            <a:off x="63500" y="-136525"/>
            <a:ext cx="4572000" cy="30861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58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3436</TotalTime>
  <Words>183</Words>
  <Application>Microsoft Office PowerPoint</Application>
  <PresentationFormat>Экран (4:3)</PresentationFormat>
  <Paragraphs>31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Видеонаблюдение</vt:lpstr>
      <vt:lpstr>Правила и требования</vt:lpstr>
      <vt:lpstr>По опыту прошлых лет</vt:lpstr>
      <vt:lpstr>Как поддержать ребенка</vt:lpstr>
      <vt:lpstr>Чтобы поддержать ребёнка, необходимо:</vt:lpstr>
      <vt:lpstr>Презентация PowerPoint</vt:lpstr>
    </vt:vector>
  </TitlesOfParts>
  <Company>ИМЦ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РС</dc:creator>
  <cp:lastModifiedBy>Df</cp:lastModifiedBy>
  <cp:revision>356</cp:revision>
  <cp:lastPrinted>2022-01-28T12:04:43Z</cp:lastPrinted>
  <dcterms:created xsi:type="dcterms:W3CDTF">2019-08-06T11:41:14Z</dcterms:created>
  <dcterms:modified xsi:type="dcterms:W3CDTF">2022-02-21T05:26:35Z</dcterms:modified>
</cp:coreProperties>
</file>